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9C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8" d="100"/>
          <a:sy n="168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215C-2C8E-AE40-99E9-D73DF2083808}" type="datetimeFigureOut">
              <a:rPr lang="it-IT" smtClean="0"/>
              <a:t>26/03/15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0C1-A8E7-ED4C-8512-397107082AC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73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215C-2C8E-AE40-99E9-D73DF2083808}" type="datetimeFigureOut">
              <a:rPr lang="it-IT" smtClean="0"/>
              <a:t>26/03/15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0C1-A8E7-ED4C-8512-397107082AC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61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215C-2C8E-AE40-99E9-D73DF2083808}" type="datetimeFigureOut">
              <a:rPr lang="it-IT" smtClean="0"/>
              <a:t>26/03/15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0C1-A8E7-ED4C-8512-397107082AC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73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215C-2C8E-AE40-99E9-D73DF2083808}" type="datetimeFigureOut">
              <a:rPr lang="it-IT" smtClean="0"/>
              <a:t>26/03/15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0C1-A8E7-ED4C-8512-397107082AC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1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215C-2C8E-AE40-99E9-D73DF2083808}" type="datetimeFigureOut">
              <a:rPr lang="it-IT" smtClean="0"/>
              <a:t>26/03/15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0C1-A8E7-ED4C-8512-397107082AC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42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215C-2C8E-AE40-99E9-D73DF2083808}" type="datetimeFigureOut">
              <a:rPr lang="it-IT" smtClean="0"/>
              <a:t>26/03/15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0C1-A8E7-ED4C-8512-397107082AC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6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215C-2C8E-AE40-99E9-D73DF2083808}" type="datetimeFigureOut">
              <a:rPr lang="it-IT" smtClean="0"/>
              <a:t>26/03/15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0C1-A8E7-ED4C-8512-397107082AC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11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215C-2C8E-AE40-99E9-D73DF2083808}" type="datetimeFigureOut">
              <a:rPr lang="it-IT" smtClean="0"/>
              <a:t>26/03/15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0C1-A8E7-ED4C-8512-397107082AC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98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215C-2C8E-AE40-99E9-D73DF2083808}" type="datetimeFigureOut">
              <a:rPr lang="it-IT" smtClean="0"/>
              <a:t>26/03/15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0C1-A8E7-ED4C-8512-397107082AC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69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215C-2C8E-AE40-99E9-D73DF2083808}" type="datetimeFigureOut">
              <a:rPr lang="it-IT" smtClean="0"/>
              <a:t>26/03/15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0C1-A8E7-ED4C-8512-397107082AC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96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215C-2C8E-AE40-99E9-D73DF2083808}" type="datetimeFigureOut">
              <a:rPr lang="it-IT" smtClean="0"/>
              <a:t>26/03/15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0C1-A8E7-ED4C-8512-397107082AC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45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215C-2C8E-AE40-99E9-D73DF2083808}" type="datetimeFigureOut">
              <a:rPr lang="it-IT" smtClean="0"/>
              <a:t>26/03/15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00C1-A8E7-ED4C-8512-397107082AC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1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8" Type="http://schemas.openxmlformats.org/officeDocument/2006/relationships/image" Target="../media/image17.jpg"/><Relationship Id="rId9" Type="http://schemas.openxmlformats.org/officeDocument/2006/relationships/image" Target="../media/image18.png"/><Relationship Id="rId1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logo_wego_hi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64" y="1877292"/>
            <a:ext cx="6485938" cy="1955946"/>
          </a:xfrm>
          <a:prstGeom prst="rect">
            <a:avLst/>
          </a:prstGeom>
          <a:noFill/>
          <a:ln>
            <a:noFill/>
          </a:ln>
          <a:effectLst>
            <a:reflection stA="29000" endPos="63000" dir="5400000" sy="-100000" algn="bl" rotWithShape="0"/>
          </a:effectLst>
        </p:spPr>
      </p:pic>
      <p:pic>
        <p:nvPicPr>
          <p:cNvPr id="9" name="Immagine 8" descr="stemma_metropolitano_orizzontal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2" t="37372" r="24598" b="37256"/>
          <a:stretch/>
        </p:blipFill>
        <p:spPr>
          <a:xfrm>
            <a:off x="173867" y="6174328"/>
            <a:ext cx="1481636" cy="621310"/>
          </a:xfrm>
          <a:prstGeom prst="rect">
            <a:avLst/>
          </a:prstGeom>
        </p:spPr>
      </p:pic>
      <p:pic>
        <p:nvPicPr>
          <p:cNvPr id="11" name="Immagine 10" descr="beactive_logo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30" y="6218219"/>
            <a:ext cx="729275" cy="570064"/>
          </a:xfrm>
          <a:prstGeom prst="rect">
            <a:avLst/>
          </a:prstGeom>
        </p:spPr>
      </p:pic>
      <p:pic>
        <p:nvPicPr>
          <p:cNvPr id="13" name="Immagine 12" descr="LOGO CONFAP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52" y="6440159"/>
            <a:ext cx="2245132" cy="283738"/>
          </a:xfrm>
          <a:prstGeom prst="rect">
            <a:avLst/>
          </a:prstGeom>
        </p:spPr>
      </p:pic>
      <p:pic>
        <p:nvPicPr>
          <p:cNvPr id="14" name="Immagine 13" descr="Logo_base_www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75"/>
          <a:stretch/>
        </p:blipFill>
        <p:spPr>
          <a:xfrm>
            <a:off x="4210566" y="6281617"/>
            <a:ext cx="1342460" cy="442279"/>
          </a:xfrm>
          <a:prstGeom prst="rect">
            <a:avLst/>
          </a:prstGeom>
        </p:spPr>
      </p:pic>
      <p:pic>
        <p:nvPicPr>
          <p:cNvPr id="15" name="Immagine 14" descr="logoIMPACTHUBMILAN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29" y="6281617"/>
            <a:ext cx="997548" cy="46120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832506" y="727151"/>
            <a:ext cx="3478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595959"/>
                </a:solidFill>
              </a:rPr>
              <a:t>Giovani imprese per giovani menti</a:t>
            </a:r>
            <a:r>
              <a:rPr lang="it-IT" b="1" dirty="0" smtClean="0">
                <a:solidFill>
                  <a:srgbClr val="595959"/>
                </a:solidFill>
                <a:effectLst/>
              </a:rPr>
              <a:t> </a:t>
            </a:r>
            <a:endParaRPr lang="it-IT" b="1" dirty="0">
              <a:solidFill>
                <a:srgbClr val="595959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0" y="54656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www.wegomilano.it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2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_wego_hi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3" y="76256"/>
            <a:ext cx="1504315" cy="453652"/>
          </a:xfrm>
          <a:prstGeom prst="rect">
            <a:avLst/>
          </a:prstGeom>
          <a:noFill/>
          <a:ln>
            <a:noFill/>
          </a:ln>
          <a:effectLst>
            <a:reflection stA="30000" endPos="42000" dir="5400000" sy="-100000" algn="bl" rotWithShape="0"/>
          </a:effectLst>
        </p:spPr>
      </p:pic>
      <p:sp>
        <p:nvSpPr>
          <p:cNvPr id="3" name="Rettangolo 2"/>
          <p:cNvSpPr/>
          <p:nvPr/>
        </p:nvSpPr>
        <p:spPr>
          <a:xfrm>
            <a:off x="302375" y="5039287"/>
            <a:ext cx="862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l’obbiettivo di favorire i processi di inclusione tra istruzione e mondo del lavoro e di attuare l'alternanza scuola/lavoro, attraverso la costituzione di una innovativa piattaforma informatica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georeferenziata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aperta e collaborativa a supporto dell’imprenditoria giovanile e dei processi di addestramento e di avviamento al mondo del lavoro.</a:t>
            </a:r>
          </a:p>
        </p:txBody>
      </p:sp>
      <p:pic>
        <p:nvPicPr>
          <p:cNvPr id="4" name="Immagine 3" descr="beactive_log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81" y="1244325"/>
            <a:ext cx="1405932" cy="1098997"/>
          </a:xfrm>
          <a:prstGeom prst="rect">
            <a:avLst/>
          </a:prstGeom>
        </p:spPr>
      </p:pic>
      <p:pic>
        <p:nvPicPr>
          <p:cNvPr id="5" name="Immagine 4" descr="LOGO_A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45" y="1131808"/>
            <a:ext cx="1678179" cy="1288300"/>
          </a:xfrm>
          <a:prstGeom prst="rect">
            <a:avLst/>
          </a:prstGeom>
        </p:spPr>
      </p:pic>
      <p:pic>
        <p:nvPicPr>
          <p:cNvPr id="6" name="Immagine 5" descr="Logo UPI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73" y="1458907"/>
            <a:ext cx="1112038" cy="74232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" y="26625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595959"/>
                </a:solidFill>
              </a:rPr>
              <a:t>Progetto finanziato nell'ambito del bando “BE@CTIVE Azione giovani” </a:t>
            </a:r>
          </a:p>
          <a:p>
            <a:pPr algn="ctr"/>
            <a:r>
              <a:rPr lang="it-IT" dirty="0" smtClean="0">
                <a:solidFill>
                  <a:srgbClr val="595959"/>
                </a:solidFill>
              </a:rPr>
              <a:t>di UPI Unione Province d'Italia e ANG – Agenzia Nazionale Giovani, </a:t>
            </a:r>
            <a:endParaRPr lang="it-IT" dirty="0">
              <a:solidFill>
                <a:srgbClr val="595959"/>
              </a:solidFill>
            </a:endParaRPr>
          </a:p>
        </p:txBody>
      </p:sp>
      <p:pic>
        <p:nvPicPr>
          <p:cNvPr id="8" name="Immagine 7" descr="puzzle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705660"/>
            <a:ext cx="1517955" cy="128934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39643" y="184412"/>
            <a:ext cx="1045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595959"/>
                </a:solidFill>
              </a:rPr>
              <a:t>obiettivo</a:t>
            </a:r>
            <a:endParaRPr lang="it-IT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_wego_hi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3" y="76256"/>
            <a:ext cx="1504315" cy="453652"/>
          </a:xfrm>
          <a:prstGeom prst="rect">
            <a:avLst/>
          </a:prstGeom>
          <a:noFill/>
          <a:ln>
            <a:noFill/>
          </a:ln>
          <a:effectLst>
            <a:reflection stA="30000" endPos="42000" dir="5400000" sy="-100000" algn="bl" rotWithShape="0"/>
          </a:effectLst>
        </p:spPr>
      </p:pic>
      <p:sp>
        <p:nvSpPr>
          <p:cNvPr id="3" name="Rettangolo 2"/>
          <p:cNvSpPr/>
          <p:nvPr/>
        </p:nvSpPr>
        <p:spPr>
          <a:xfrm>
            <a:off x="302375" y="5006660"/>
            <a:ext cx="862523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www.wegomilano.it</a:t>
            </a:r>
          </a:p>
          <a:p>
            <a:pPr algn="ctr"/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portale - costruito per rispondere alle esigenze delle imprese, dei lavoratori e degli studenti - consentirà di usufruire facilmente di servizi e informazioni attraverso una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mappatura puntuale dell’area della Città Metropolitana di Milano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39643" y="184412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595959"/>
                </a:solidFill>
              </a:rPr>
              <a:t>Il portale</a:t>
            </a:r>
            <a:endParaRPr lang="it-IT" b="1" dirty="0">
              <a:solidFill>
                <a:srgbClr val="595959"/>
              </a:solidFill>
            </a:endParaRPr>
          </a:p>
        </p:txBody>
      </p:sp>
      <p:pic>
        <p:nvPicPr>
          <p:cNvPr id="10" name="Immagine 9" descr="geolocalizzazione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57" y="184411"/>
            <a:ext cx="3976227" cy="56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trip numer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0" y="1242996"/>
            <a:ext cx="7662364" cy="516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867068" y="3427752"/>
            <a:ext cx="891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rgbClr val="595959"/>
                </a:solidFill>
              </a:rPr>
              <a:t>studenti</a:t>
            </a:r>
            <a:endParaRPr lang="it-IT" sz="1600" b="1" dirty="0">
              <a:solidFill>
                <a:srgbClr val="595959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09008" y="3304641"/>
            <a:ext cx="111210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rgbClr val="595959"/>
                </a:solidFill>
              </a:rPr>
              <a:t>s</a:t>
            </a:r>
            <a:r>
              <a:rPr lang="it-IT" sz="1600" b="1" dirty="0" smtClean="0">
                <a:solidFill>
                  <a:srgbClr val="595959"/>
                </a:solidFill>
              </a:rPr>
              <a:t>cuola</a:t>
            </a:r>
          </a:p>
          <a:p>
            <a:pPr algn="ctr"/>
            <a:r>
              <a:rPr lang="it-IT" sz="1600" b="1" dirty="0" smtClean="0">
                <a:solidFill>
                  <a:srgbClr val="595959"/>
                </a:solidFill>
              </a:rPr>
              <a:t>secondaria</a:t>
            </a:r>
            <a:endParaRPr lang="it-IT" sz="1600" b="1" dirty="0">
              <a:solidFill>
                <a:srgbClr val="595959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74097" y="3304641"/>
            <a:ext cx="115929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rgbClr val="595959"/>
                </a:solidFill>
              </a:rPr>
              <a:t>e</a:t>
            </a:r>
            <a:r>
              <a:rPr lang="it-IT" sz="1600" b="1" dirty="0" smtClean="0">
                <a:solidFill>
                  <a:srgbClr val="595959"/>
                </a:solidFill>
              </a:rPr>
              <a:t>nti di</a:t>
            </a:r>
          </a:p>
          <a:p>
            <a:pPr algn="ctr"/>
            <a:r>
              <a:rPr lang="it-IT" sz="1600" b="1" dirty="0" smtClean="0">
                <a:solidFill>
                  <a:srgbClr val="595959"/>
                </a:solidFill>
              </a:rPr>
              <a:t>formazione</a:t>
            </a:r>
            <a:endParaRPr lang="it-IT" sz="1600" b="1" dirty="0">
              <a:solidFill>
                <a:srgbClr val="595959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682797" y="3304641"/>
            <a:ext cx="9023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rgbClr val="595959"/>
                </a:solidFill>
              </a:rPr>
              <a:t>i</a:t>
            </a:r>
            <a:r>
              <a:rPr lang="it-IT" sz="1600" b="1" dirty="0" smtClean="0">
                <a:solidFill>
                  <a:srgbClr val="595959"/>
                </a:solidFill>
              </a:rPr>
              <a:t>mprese</a:t>
            </a:r>
          </a:p>
          <a:p>
            <a:pPr algn="ctr"/>
            <a:r>
              <a:rPr lang="it-IT" sz="1600" b="1" dirty="0" smtClean="0">
                <a:solidFill>
                  <a:srgbClr val="595959"/>
                </a:solidFill>
              </a:rPr>
              <a:t>giovanili</a:t>
            </a:r>
            <a:endParaRPr lang="it-IT" sz="1600" b="1" dirty="0">
              <a:solidFill>
                <a:srgbClr val="595959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200619" y="3304641"/>
            <a:ext cx="105730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rgbClr val="595959"/>
                </a:solidFill>
              </a:rPr>
              <a:t>i</a:t>
            </a:r>
            <a:r>
              <a:rPr lang="it-IT" sz="1600" b="1" dirty="0" smtClean="0">
                <a:solidFill>
                  <a:srgbClr val="595959"/>
                </a:solidFill>
              </a:rPr>
              <a:t>ncubatori</a:t>
            </a:r>
          </a:p>
          <a:p>
            <a:pPr algn="ctr"/>
            <a:r>
              <a:rPr lang="it-IT" sz="1600" b="1" dirty="0">
                <a:solidFill>
                  <a:srgbClr val="595959"/>
                </a:solidFill>
              </a:rPr>
              <a:t>d</a:t>
            </a:r>
            <a:r>
              <a:rPr lang="it-IT" sz="1600" b="1" dirty="0" smtClean="0">
                <a:solidFill>
                  <a:srgbClr val="595959"/>
                </a:solidFill>
              </a:rPr>
              <a:t>’impresa</a:t>
            </a:r>
            <a:endParaRPr lang="it-IT" sz="1600" b="1" dirty="0">
              <a:solidFill>
                <a:srgbClr val="595959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39643" y="184412"/>
            <a:ext cx="712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595959"/>
                </a:solidFill>
              </a:rPr>
              <a:t>attori</a:t>
            </a:r>
            <a:endParaRPr lang="it-IT" b="1" dirty="0">
              <a:solidFill>
                <a:srgbClr val="595959"/>
              </a:solidFill>
            </a:endParaRPr>
          </a:p>
        </p:txBody>
      </p:sp>
      <p:pic>
        <p:nvPicPr>
          <p:cNvPr id="11" name="Immagine 10" descr="logo_wego_hig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3" y="76256"/>
            <a:ext cx="1504315" cy="453652"/>
          </a:xfrm>
          <a:prstGeom prst="rect">
            <a:avLst/>
          </a:prstGeom>
          <a:noFill/>
          <a:ln>
            <a:noFill/>
          </a:ln>
          <a:effectLst>
            <a:reflection stA="30000" endPos="42000" dir="5400000" sy="-100000" algn="bl" rotWithShape="0"/>
          </a:effectLst>
        </p:spPr>
      </p:pic>
      <p:pic>
        <p:nvPicPr>
          <p:cNvPr id="13" name="Immagine 12" descr="male-female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0" y="4822692"/>
            <a:ext cx="890654" cy="890654"/>
          </a:xfrm>
          <a:prstGeom prst="rect">
            <a:avLst/>
          </a:prstGeom>
        </p:spPr>
      </p:pic>
      <p:pic>
        <p:nvPicPr>
          <p:cNvPr id="14" name="Immagine 13" descr="scuola superiore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7" y="4670179"/>
            <a:ext cx="1170280" cy="1170280"/>
          </a:xfrm>
          <a:prstGeom prst="rect">
            <a:avLst/>
          </a:prstGeom>
        </p:spPr>
      </p:pic>
      <p:pic>
        <p:nvPicPr>
          <p:cNvPr id="15" name="Immagine 14" descr="stratup.png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48" y="4787047"/>
            <a:ext cx="531686" cy="812415"/>
          </a:xfrm>
          <a:prstGeom prst="rect">
            <a:avLst/>
          </a:prstGeom>
        </p:spPr>
      </p:pic>
      <p:pic>
        <p:nvPicPr>
          <p:cNvPr id="16" name="Immagine 15" descr="incubator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05" y="4904023"/>
            <a:ext cx="893097" cy="893097"/>
          </a:xfrm>
          <a:prstGeom prst="rect">
            <a:avLst/>
          </a:prstGeom>
        </p:spPr>
      </p:pic>
      <p:pic>
        <p:nvPicPr>
          <p:cNvPr id="17" name="Immagine 16" descr="formazione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12" y="4904023"/>
            <a:ext cx="896033" cy="82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4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erc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36" y="959762"/>
            <a:ext cx="5987019" cy="426328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39643" y="184412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595959"/>
                </a:solidFill>
              </a:rPr>
              <a:t>rete</a:t>
            </a:r>
            <a:endParaRPr lang="it-IT" b="1" dirty="0">
              <a:solidFill>
                <a:srgbClr val="595959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53338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595959"/>
                </a:solidFill>
              </a:rPr>
              <a:t>Mettere in rete conoscenze, competenze e soprattutto idee significa contribuire a </a:t>
            </a:r>
            <a:r>
              <a:rPr lang="it-IT" b="1" dirty="0">
                <a:solidFill>
                  <a:srgbClr val="595959"/>
                </a:solidFill>
              </a:rPr>
              <a:t>superare il gap tra l'acquisizione di conoscenze teoriche sviluppate negli anni di studio e le competenze tecniche acquisite con l'attività lavorativa</a:t>
            </a:r>
            <a:r>
              <a:rPr lang="it-IT" dirty="0">
                <a:solidFill>
                  <a:srgbClr val="595959"/>
                </a:solidFill>
              </a:rPr>
              <a:t>, da tempo richiesto dal mondo del lavoro, ma anche arricchire il territorio di nuove risorse, progettualità, contenuti e professionalità. </a:t>
            </a:r>
          </a:p>
        </p:txBody>
      </p:sp>
      <p:pic>
        <p:nvPicPr>
          <p:cNvPr id="8" name="Immagine 7" descr="logo_wego_hig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3" y="76256"/>
            <a:ext cx="1504315" cy="453652"/>
          </a:xfrm>
          <a:prstGeom prst="rect">
            <a:avLst/>
          </a:prstGeom>
          <a:noFill/>
          <a:ln>
            <a:noFill/>
          </a:ln>
          <a:effectLst>
            <a:reflection stA="30000" endPos="42000" dir="5400000" sy="-100000" algn="bl" rotWithShape="0"/>
          </a:effectLst>
        </p:spPr>
      </p:pic>
      <p:sp>
        <p:nvSpPr>
          <p:cNvPr id="14" name="Rettangolo 13"/>
          <p:cNvSpPr/>
          <p:nvPr/>
        </p:nvSpPr>
        <p:spPr>
          <a:xfrm>
            <a:off x="3414575" y="2036876"/>
            <a:ext cx="891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studenti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340977" y="3281964"/>
            <a:ext cx="111210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</a:t>
            </a:r>
            <a:r>
              <a:rPr lang="it-IT" sz="1600" b="1" dirty="0" smtClean="0">
                <a:solidFill>
                  <a:schemeClr val="bg1"/>
                </a:solidFill>
              </a:rPr>
              <a:t>cuola</a:t>
            </a:r>
          </a:p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secondaria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974097" y="3705268"/>
            <a:ext cx="115929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e</a:t>
            </a:r>
            <a:r>
              <a:rPr lang="it-IT" sz="1600" b="1" dirty="0" smtClean="0">
                <a:solidFill>
                  <a:schemeClr val="bg1"/>
                </a:solidFill>
              </a:rPr>
              <a:t>nti di</a:t>
            </a:r>
          </a:p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formazione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856663" y="3765747"/>
            <a:ext cx="9023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i</a:t>
            </a:r>
            <a:r>
              <a:rPr lang="it-IT" sz="1600" b="1" dirty="0" smtClean="0">
                <a:solidFill>
                  <a:schemeClr val="bg1"/>
                </a:solidFill>
              </a:rPr>
              <a:t>mprese</a:t>
            </a:r>
          </a:p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giovanili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917690" y="2269043"/>
            <a:ext cx="105730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i</a:t>
            </a:r>
            <a:r>
              <a:rPr lang="it-IT" sz="1600" b="1" dirty="0" smtClean="0">
                <a:solidFill>
                  <a:schemeClr val="bg1"/>
                </a:solidFill>
              </a:rPr>
              <a:t>ncubatori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d</a:t>
            </a:r>
            <a:r>
              <a:rPr lang="it-IT" sz="1600" b="1" dirty="0" smtClean="0">
                <a:solidFill>
                  <a:schemeClr val="bg1"/>
                </a:solidFill>
              </a:rPr>
              <a:t>’impresa</a:t>
            </a:r>
            <a:endParaRPr lang="it-I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8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logo_wego_hi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64" y="1877292"/>
            <a:ext cx="6485938" cy="1955946"/>
          </a:xfrm>
          <a:prstGeom prst="rect">
            <a:avLst/>
          </a:prstGeom>
          <a:noFill/>
          <a:ln>
            <a:noFill/>
          </a:ln>
          <a:effectLst>
            <a:reflection stA="29000" endPos="63000" dir="5400000" sy="-100000" algn="bl" rotWithShape="0"/>
          </a:effectLst>
        </p:spPr>
      </p:pic>
      <p:pic>
        <p:nvPicPr>
          <p:cNvPr id="9" name="Immagine 8" descr="stemma_metropolitano_orizzontal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2" t="37372" r="24598" b="37256"/>
          <a:stretch/>
        </p:blipFill>
        <p:spPr>
          <a:xfrm>
            <a:off x="173867" y="6174328"/>
            <a:ext cx="1481636" cy="621310"/>
          </a:xfrm>
          <a:prstGeom prst="rect">
            <a:avLst/>
          </a:prstGeom>
        </p:spPr>
      </p:pic>
      <p:pic>
        <p:nvPicPr>
          <p:cNvPr id="11" name="Immagine 10" descr="beactive_logo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30" y="6218219"/>
            <a:ext cx="729275" cy="570064"/>
          </a:xfrm>
          <a:prstGeom prst="rect">
            <a:avLst/>
          </a:prstGeom>
        </p:spPr>
      </p:pic>
      <p:pic>
        <p:nvPicPr>
          <p:cNvPr id="13" name="Immagine 12" descr="LOGO CONFAP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52" y="6440159"/>
            <a:ext cx="2245132" cy="283738"/>
          </a:xfrm>
          <a:prstGeom prst="rect">
            <a:avLst/>
          </a:prstGeom>
        </p:spPr>
      </p:pic>
      <p:pic>
        <p:nvPicPr>
          <p:cNvPr id="14" name="Immagine 13" descr="Logo_base_www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75"/>
          <a:stretch/>
        </p:blipFill>
        <p:spPr>
          <a:xfrm>
            <a:off x="4210566" y="6281617"/>
            <a:ext cx="1342460" cy="442279"/>
          </a:xfrm>
          <a:prstGeom prst="rect">
            <a:avLst/>
          </a:prstGeom>
        </p:spPr>
      </p:pic>
      <p:pic>
        <p:nvPicPr>
          <p:cNvPr id="15" name="Immagine 14" descr="logoIMPACTHUBMILAN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29" y="6281617"/>
            <a:ext cx="997548" cy="46120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832506" y="727151"/>
            <a:ext cx="3478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595959"/>
                </a:solidFill>
              </a:rPr>
              <a:t>Giovani imprese per giovani menti</a:t>
            </a:r>
            <a:r>
              <a:rPr lang="it-IT" b="1" dirty="0" smtClean="0">
                <a:solidFill>
                  <a:srgbClr val="595959"/>
                </a:solidFill>
                <a:effectLst/>
              </a:rPr>
              <a:t> </a:t>
            </a:r>
            <a:endParaRPr lang="it-IT" b="1" dirty="0">
              <a:solidFill>
                <a:srgbClr val="595959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54656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www.wegomilano.it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3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206</Words>
  <Application>Microsoft Macintosh PowerPoint</Application>
  <PresentationFormat>Presentazione su schermo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Don mat</dc:creator>
  <cp:lastModifiedBy>Don mat</cp:lastModifiedBy>
  <cp:revision>20</cp:revision>
  <dcterms:created xsi:type="dcterms:W3CDTF">2015-03-26T22:28:46Z</dcterms:created>
  <dcterms:modified xsi:type="dcterms:W3CDTF">2015-03-27T00:41:34Z</dcterms:modified>
</cp:coreProperties>
</file>